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19" r:id="rId16"/>
    <p:sldId id="308" r:id="rId17"/>
    <p:sldId id="306" r:id="rId18"/>
    <p:sldId id="314" r:id="rId19"/>
    <p:sldId id="265" r:id="rId20"/>
    <p:sldId id="309" r:id="rId21"/>
    <p:sldId id="310" r:id="rId22"/>
    <p:sldId id="311" r:id="rId23"/>
    <p:sldId id="312" r:id="rId24"/>
    <p:sldId id="315" r:id="rId25"/>
    <p:sldId id="313" r:id="rId26"/>
    <p:sldId id="316" r:id="rId27"/>
    <p:sldId id="269" r:id="rId28"/>
  </p:sldIdLst>
  <p:sldSz cx="9144000" cy="5143500" type="screen16x9"/>
  <p:notesSz cx="6858000" cy="9144000"/>
  <p:embeddedFontLst>
    <p:embeddedFont>
      <p:font typeface="Advent Pro Light" panose="020B0604020202020204" charset="0"/>
      <p:regular r:id="rId30"/>
      <p:bold r:id="rId31"/>
    </p:embeddedFont>
    <p:embeddedFont>
      <p:font typeface="Anton" panose="020B0604020202020204" charset="0"/>
      <p:regular r:id="rId32"/>
    </p:embeddedFont>
    <p:embeddedFont>
      <p:font typeface="Fira Sans Condensed Light" panose="020B0604020202020204"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950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(1)</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39372" y="3012186"/>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87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795" y="1448002"/>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355534" y="1350711"/>
            <a:ext cx="3615904" cy="2981160"/>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(2)</a:t>
            </a:r>
            <a:endParaRPr sz="3200" dirty="0"/>
          </a:p>
        </p:txBody>
      </p:sp>
      <p:pic>
        <p:nvPicPr>
          <p:cNvPr id="5" name="Immagine 4">
            <a:extLst>
              <a:ext uri="{FF2B5EF4-FFF2-40B4-BE49-F238E27FC236}">
                <a16:creationId xmlns:a16="http://schemas.microsoft.com/office/drawing/2014/main" id="{DE1A2329-8390-4535-A580-4B7A27658CFC}"/>
              </a:ext>
            </a:extLst>
          </p:cNvPr>
          <p:cNvPicPr>
            <a:picLocks noChangeAspect="1"/>
          </p:cNvPicPr>
          <p:nvPr/>
        </p:nvPicPr>
        <p:blipFill>
          <a:blip r:embed="rId5"/>
          <a:stretch>
            <a:fillRect/>
          </a:stretch>
        </p:blipFill>
        <p:spPr>
          <a:xfrm>
            <a:off x="4742921" y="1984372"/>
            <a:ext cx="4212916" cy="1668777"/>
          </a:xfrm>
          <a:prstGeom prst="rect">
            <a:avLst/>
          </a:prstGeom>
        </p:spPr>
      </p:pic>
      <p:pic>
        <p:nvPicPr>
          <p:cNvPr id="2" name="-06-02-17-21-06">
            <a:hlinkClick r:id="" action="ppaction://media"/>
            <a:extLst>
              <a:ext uri="{FF2B5EF4-FFF2-40B4-BE49-F238E27FC236}">
                <a16:creationId xmlns:a16="http://schemas.microsoft.com/office/drawing/2014/main" id="{E3D42F8F-47C7-4F1D-89CB-0A42E7846C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096" y="756109"/>
            <a:ext cx="4182600" cy="4125304"/>
          </a:xfrm>
          <a:prstGeom prst="rect">
            <a:avLst/>
          </a:prstGeom>
        </p:spPr>
      </p:pic>
    </p:spTree>
    <p:extLst>
      <p:ext uri="{BB962C8B-B14F-4D97-AF65-F5344CB8AC3E}">
        <p14:creationId xmlns:p14="http://schemas.microsoft.com/office/powerpoint/2010/main" val="335830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3602754964"/>
              </p:ext>
            </p:extLst>
          </p:nvPr>
        </p:nvGraphicFramePr>
        <p:xfrm>
          <a:off x="307674" y="1479797"/>
          <a:ext cx="4678328" cy="2988053"/>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557687">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3000" b="1" dirty="0">
                          <a:solidFill>
                            <a:srgbClr val="F3F3F3"/>
                          </a:solidFill>
                          <a:latin typeface="Rajdhani"/>
                          <a:ea typeface="Rajdhani"/>
                          <a:cs typeface="Rajdhani"/>
                          <a:sym typeface="Rajdhani"/>
                        </a:rPr>
                        <a:t>ACF - OP</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56027045"/>
                  </a:ext>
                </a:extLst>
              </a:tr>
              <a:tr h="55079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lang="it-IT"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834743">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2311627509"/>
              </p:ext>
            </p:extLst>
          </p:nvPr>
        </p:nvGraphicFramePr>
        <p:xfrm>
          <a:off x="6507126" y="1267139"/>
          <a:ext cx="2329200" cy="3388953"/>
        </p:xfrm>
        <a:graphic>
          <a:graphicData uri="http://schemas.openxmlformats.org/drawingml/2006/table">
            <a:tbl>
              <a:tblPr>
                <a:noFill/>
                <a:tableStyleId>{2AE9C039-E4CC-4680-B8E5-E2BA42C63F41}</a:tableStyleId>
              </a:tblPr>
              <a:tblGrid>
                <a:gridCol w="1164600">
                  <a:extLst>
                    <a:ext uri="{9D8B030D-6E8A-4147-A177-3AD203B41FA5}">
                      <a16:colId xmlns:a16="http://schemas.microsoft.com/office/drawing/2014/main" val="2911202501"/>
                    </a:ext>
                  </a:extLst>
                </a:gridCol>
                <a:gridCol w="1164600">
                  <a:extLst>
                    <a:ext uri="{9D8B030D-6E8A-4147-A177-3AD203B41FA5}">
                      <a16:colId xmlns:a16="http://schemas.microsoft.com/office/drawing/2014/main" val="20000"/>
                    </a:ext>
                  </a:extLst>
                </a:gridCol>
              </a:tblGrid>
              <a:tr h="413380">
                <a:tc gridSpan="2">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VRDL</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lang="it-IT" dirty="0">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Model</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M(H)</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0.493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2798310759"/>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a:t>
                      </a:r>
                      <a:r>
                        <a:rPr lang="it-IT" sz="1800" dirty="0" err="1">
                          <a:solidFill>
                            <a:srgbClr val="F3F3F3"/>
                          </a:solidFill>
                          <a:latin typeface="Fira Sans Condensed Light"/>
                          <a:ea typeface="Fira Sans Condensed Light"/>
                          <a:cs typeface="Fira Sans Condensed Light"/>
                          <a:sym typeface="Fira Sans Condensed Light"/>
                        </a:rPr>
                        <a:t>Mov</a:t>
                      </a:r>
                      <a:r>
                        <a:rPr lang="it-IT" sz="1800" dirty="0">
                          <a:solidFill>
                            <a:srgbClr val="F3F3F3"/>
                          </a:solidFill>
                          <a:latin typeface="Fira Sans Condensed Light"/>
                          <a:ea typeface="Fira Sans Condensed Light"/>
                          <a:cs typeface="Fira Sans Condensed Light"/>
                          <a:sym typeface="Fira Sans Condensed Light"/>
                        </a:rPr>
                        <a:t>)</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0.532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780419148"/>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M(V)</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0.715</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860663001"/>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911" y="2482616"/>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789190" y="3955047"/>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p>
          <a:p>
            <a:pPr algn="l">
              <a:buFont typeface="Arial" panose="020B0604020202020204" pitchFamily="34" charset="0"/>
              <a:buChar char="•"/>
            </a:pPr>
            <a:endParaRPr lang="en-US" b="1" i="1" dirty="0"/>
          </a:p>
          <a:p>
            <a:pPr algn="l">
              <a:buFont typeface="Arial" panose="020B0604020202020204" pitchFamily="34" charset="0"/>
              <a:buChar char="•"/>
            </a:pPr>
            <a:r>
              <a:rPr lang="en-US" b="1" i="1" dirty="0"/>
              <a:t>Violence Recognition from Videos using Deep Learning Techniques</a:t>
            </a:r>
            <a:endParaRPr lang="it-IT" b="1" i="1"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517064"/>
            <a:ext cx="6137243" cy="2109371"/>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pic>
        <p:nvPicPr>
          <p:cNvPr id="2" name="Immagine 1">
            <a:extLst>
              <a:ext uri="{FF2B5EF4-FFF2-40B4-BE49-F238E27FC236}">
                <a16:creationId xmlns:a16="http://schemas.microsoft.com/office/drawing/2014/main" id="{2C140DC7-D184-41B0-B0E0-3732E1D45997}"/>
              </a:ext>
            </a:extLst>
          </p:cNvPr>
          <p:cNvPicPr>
            <a:picLocks noChangeAspect="1"/>
          </p:cNvPicPr>
          <p:nvPr/>
        </p:nvPicPr>
        <p:blipFill rotWithShape="1">
          <a:blip r:embed="rId4"/>
          <a:srcRect l="371" b="16601"/>
          <a:stretch/>
        </p:blipFill>
        <p:spPr>
          <a:xfrm>
            <a:off x="6273208" y="911293"/>
            <a:ext cx="2721935" cy="3320914"/>
          </a:xfrm>
          <a:prstGeom prst="rect">
            <a:avLst/>
          </a:prstGeom>
        </p:spPr>
      </p:pic>
    </p:spTree>
    <p:extLst>
      <p:ext uri="{BB962C8B-B14F-4D97-AF65-F5344CB8AC3E}">
        <p14:creationId xmlns:p14="http://schemas.microsoft.com/office/powerpoint/2010/main" val="931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644</Words>
  <Application>Microsoft Office PowerPoint</Application>
  <PresentationFormat>Presentazione su schermo (16:9)</PresentationFormat>
  <Paragraphs>87</Paragraphs>
  <Slides>27</Slides>
  <Notes>18</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Advent Pro Light</vt:lpstr>
      <vt:lpstr>Rajdhani</vt:lpstr>
      <vt:lpstr>Arial</vt:lpstr>
      <vt:lpstr>Anton</vt:lpstr>
      <vt:lpstr>Fira Sans Condensed Light</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 (1)</vt:lpstr>
      <vt:lpstr>Classificazione (2)</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Emilio Mainardi</cp:lastModifiedBy>
  <cp:revision>80</cp:revision>
  <dcterms:modified xsi:type="dcterms:W3CDTF">2020-06-03T10:28:06Z</dcterms:modified>
</cp:coreProperties>
</file>